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78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78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333" r:id="rId148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88571A7-494B-459A-8826-234245E45A34}">
  <a:tblStyle styleId="{288571A7-494B-459A-8826-234245E45A34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79892550-B652-4DDA-A3BB-4FE20BAE2DB8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C29944DB-34FB-4DEA-B008-E4F21B42DD23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D9E4EC06-1E1C-48C8-BC3A-EACBF98C3C23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0361FAAE-1A26-4841-86ED-203FB85BA081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6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148" Type="http://schemas.openxmlformats.org/officeDocument/2006/relationships/slide" Target="slides/slide78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7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9" name="Shape 4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0" name="Google Shape;4360;p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61" name="Google Shape;4361;p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22.png"/><Relationship Id="rId3" Type="http://schemas.openxmlformats.org/officeDocument/2006/relationships/image" Target="../media/image31.png"/><Relationship Id="rId4" Type="http://schemas.openxmlformats.org/officeDocument/2006/relationships/image" Target="../media/image19.png"/><Relationship Id="rId5" Type="http://schemas.openxmlformats.org/officeDocument/2006/relationships/image" Target="../media/image16.png"/><Relationship Id="rId6" Type="http://schemas.openxmlformats.org/officeDocument/2006/relationships/image" Target="../media/image29.png"/><Relationship Id="rId7" Type="http://schemas.openxmlformats.org/officeDocument/2006/relationships/image" Target="../media/image17.png"/><Relationship Id="rId8" Type="http://schemas.openxmlformats.org/officeDocument/2006/relationships/image" Target="../media/image27.png"/><Relationship Id="rId9" Type="http://schemas.openxmlformats.org/officeDocument/2006/relationships/image" Target="../media/image21.png"/><Relationship Id="rId10" Type="http://schemas.openxmlformats.org/officeDocument/2006/relationships/image" Target="../media/image20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6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1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2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5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4.png"/><Relationship Id="rId3" Type="http://schemas.openxmlformats.org/officeDocument/2006/relationships/image" Target="../media/image9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26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1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17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49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29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2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54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47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30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20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25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13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22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24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6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23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30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43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7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40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27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64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37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48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6.jpg"/><Relationship Id="rId2" Type="http://schemas.openxmlformats.org/officeDocument/2006/relationships/image" Target="../media/image34.png"/><Relationship Id="rId3" Type="http://schemas.openxmlformats.org/officeDocument/2006/relationships/image" Target="../media/image33.png"/><Relationship Id="rId4" Type="http://schemas.openxmlformats.org/officeDocument/2006/relationships/image" Target="../media/image32.png"/><Relationship Id="rId5" Type="http://schemas.openxmlformats.org/officeDocument/2006/relationships/image" Target="../media/image35.jpg"/><Relationship Id="rId6" Type="http://schemas.openxmlformats.org/officeDocument/2006/relationships/image" Target="../media/image38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59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18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9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8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37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33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3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11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9.jpg"/><Relationship Id="rId2" Type="http://schemas.openxmlformats.org/officeDocument/2006/relationships/image" Target="../media/image46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34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41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32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51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46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65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1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12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61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56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5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53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52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14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55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44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63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39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10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50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66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15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58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60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62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31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16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57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38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19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36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28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45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35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8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42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4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7.xml"/><Relationship Id="rId2" Type="http://schemas.openxmlformats.org/officeDocument/2006/relationships/notesSlide" Target="../notesSlides/notesSlide78.xml"/></Relationships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2" name="Shape 4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3" name="Google Shape;4363;p634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zh-CN"/>
              <a:t>Financials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/>
          </a:p>
        </p:txBody>
      </p:sp>
      <p:sp>
        <p:nvSpPr>
          <p:cNvPr id="4364" name="Google Shape;4364;p634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i="1" lang="zh-CN" u="none">
                <a:latin typeface="Courier New"/>
                <a:ea typeface="Courier New"/>
                <a:cs typeface="Courier New"/>
                <a:sym typeface="Courier New"/>
              </a:rPr>
              <a:t>Cash flow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b="1" i="1" lang="zh-CN" u="none">
                <a:latin typeface="Comic Sans MS"/>
                <a:ea typeface="Comic Sans MS"/>
                <a:cs typeface="Comic Sans MS"/>
                <a:sym typeface="Comic Sans MS"/>
              </a:rPr>
              <a:t>Cap table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rPr b="0" i="0" lang="zh-CN" u="sng">
                <a:latin typeface="Comic Sans MS"/>
                <a:ea typeface="Comic Sans MS"/>
                <a:cs typeface="Comic Sans MS"/>
                <a:sym typeface="Comic Sans MS"/>
              </a:rPr>
              <a:t>The deal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